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32B1F1-B79D-4029-98A5-497A8F0233E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961358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2B1F1-B79D-4029-98A5-497A8F0233E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181602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2B1F1-B79D-4029-98A5-497A8F0233E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236520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2B1F1-B79D-4029-98A5-497A8F0233E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423439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32B1F1-B79D-4029-98A5-497A8F0233EB}"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770602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32B1F1-B79D-4029-98A5-497A8F0233EB}"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315828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32B1F1-B79D-4029-98A5-497A8F0233EB}"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286149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32B1F1-B79D-4029-98A5-497A8F0233EB}"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50140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2B1F1-B79D-4029-98A5-497A8F0233EB}"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283075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2B1F1-B79D-4029-98A5-497A8F0233EB}"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3982666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2B1F1-B79D-4029-98A5-497A8F0233EB}"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34AD5-7DBA-4218-A3B7-ADC30A98DF0F}" type="slidenum">
              <a:rPr lang="en-US" smtClean="0"/>
              <a:t>‹#›</a:t>
            </a:fld>
            <a:endParaRPr lang="en-US"/>
          </a:p>
        </p:txBody>
      </p:sp>
    </p:spTree>
    <p:extLst>
      <p:ext uri="{BB962C8B-B14F-4D97-AF65-F5344CB8AC3E}">
        <p14:creationId xmlns:p14="http://schemas.microsoft.com/office/powerpoint/2010/main" val="307331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2B1F1-B79D-4029-98A5-497A8F0233EB}" type="datetimeFigureOut">
              <a:rPr lang="en-US" smtClean="0"/>
              <a:t>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34AD5-7DBA-4218-A3B7-ADC30A98DF0F}" type="slidenum">
              <a:rPr lang="en-US" smtClean="0"/>
              <a:t>‹#›</a:t>
            </a:fld>
            <a:endParaRPr lang="en-US"/>
          </a:p>
        </p:txBody>
      </p:sp>
    </p:spTree>
    <p:extLst>
      <p:ext uri="{BB962C8B-B14F-4D97-AF65-F5344CB8AC3E}">
        <p14:creationId xmlns:p14="http://schemas.microsoft.com/office/powerpoint/2010/main" val="10573946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AVIEXPORTS@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NAVI EXPORTS</a:t>
            </a:r>
            <a:endParaRPr lang="en-US" dirty="0">
              <a:solidFill>
                <a:srgbClr val="FF0000"/>
              </a:solidFill>
            </a:endParaRPr>
          </a:p>
        </p:txBody>
      </p:sp>
      <p:sp>
        <p:nvSpPr>
          <p:cNvPr id="3" name="Subtitle 2"/>
          <p:cNvSpPr>
            <a:spLocks noGrp="1"/>
          </p:cNvSpPr>
          <p:nvPr>
            <p:ph type="subTitle" idx="1"/>
          </p:nvPr>
        </p:nvSpPr>
        <p:spPr/>
        <p:txBody>
          <a:bodyPr>
            <a:normAutofit fontScale="85000" lnSpcReduction="20000"/>
          </a:bodyPr>
          <a:lstStyle/>
          <a:p>
            <a:r>
              <a:rPr lang="en-US" dirty="0" smtClean="0">
                <a:solidFill>
                  <a:srgbClr val="FF0000"/>
                </a:solidFill>
              </a:rPr>
              <a:t>J-63, SITAPURA INDUSTRIAL AREA</a:t>
            </a:r>
          </a:p>
          <a:p>
            <a:r>
              <a:rPr lang="en-US" dirty="0" smtClean="0">
                <a:solidFill>
                  <a:srgbClr val="FF0000"/>
                </a:solidFill>
              </a:rPr>
              <a:t>JAIPUR-302022(INDIA)</a:t>
            </a:r>
          </a:p>
          <a:p>
            <a:r>
              <a:rPr lang="en-US" dirty="0" smtClean="0"/>
              <a:t>EMAIL: </a:t>
            </a:r>
            <a:r>
              <a:rPr lang="en-US" dirty="0" smtClean="0">
                <a:hlinkClick r:id="rId2"/>
              </a:rPr>
              <a:t>NAVIEXPORTS@GMAIL.COM</a:t>
            </a:r>
            <a:endParaRPr lang="en-US" dirty="0" smtClean="0"/>
          </a:p>
          <a:p>
            <a:r>
              <a:rPr lang="en-US" dirty="0" smtClean="0">
                <a:solidFill>
                  <a:srgbClr val="FF0000"/>
                </a:solidFill>
              </a:rPr>
              <a:t>CELL:0091-9001782864</a:t>
            </a:r>
            <a:endParaRPr lang="en-US" dirty="0">
              <a:solidFill>
                <a:srgbClr val="FF0000"/>
              </a:solidFill>
            </a:endParaRPr>
          </a:p>
        </p:txBody>
      </p:sp>
    </p:spTree>
    <p:extLst>
      <p:ext uri="{BB962C8B-B14F-4D97-AF65-F5344CB8AC3E}">
        <p14:creationId xmlns:p14="http://schemas.microsoft.com/office/powerpoint/2010/main" val="176207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2862322"/>
          </a:xfrm>
          <a:prstGeom prst="rect">
            <a:avLst/>
          </a:prstGeom>
        </p:spPr>
        <p:txBody>
          <a:bodyPr wrap="square">
            <a:spAutoFit/>
          </a:bodyPr>
          <a:lstStyle/>
          <a:p>
            <a:pPr algn="ctr"/>
            <a:r>
              <a:rPr lang="en-US" b="1" dirty="0" smtClean="0"/>
              <a:t>COMPANY PROFILE</a:t>
            </a:r>
          </a:p>
          <a:p>
            <a:endParaRPr lang="en-US" dirty="0" smtClean="0"/>
          </a:p>
          <a:p>
            <a:r>
              <a:rPr lang="en-US" b="1" dirty="0" smtClean="0"/>
              <a:t>Introduction:</a:t>
            </a:r>
          </a:p>
          <a:p>
            <a:endParaRPr lang="en-US" dirty="0" smtClean="0"/>
          </a:p>
          <a:p>
            <a:r>
              <a:rPr lang="en-US" dirty="0" smtClean="0"/>
              <a:t>Welcome to </a:t>
            </a:r>
            <a:r>
              <a:rPr lang="en-US" dirty="0" err="1" smtClean="0"/>
              <a:t>Navi</a:t>
            </a:r>
            <a:r>
              <a:rPr lang="en-US" dirty="0" smtClean="0"/>
              <a:t> Exports. The Company is a Jaipur (India) based manufacturer-exporter of High Fashion Ladies wearing apparels. The company came into existence around five years ago in year 2009. From a very modest &amp; small beginning the Company has grown rapidly and has very ambitious goals in mind. It was initially involved in job-working of many well-known garment manufacturers of Jaipur to step into the role of manufacturer and exporter from the rich &amp; valuable experience gained from these assignments.</a:t>
            </a:r>
            <a:endParaRPr lang="en-US" dirty="0"/>
          </a:p>
        </p:txBody>
      </p:sp>
      <p:sp>
        <p:nvSpPr>
          <p:cNvPr id="3" name="Rectangle 2"/>
          <p:cNvSpPr/>
          <p:nvPr/>
        </p:nvSpPr>
        <p:spPr>
          <a:xfrm>
            <a:off x="304800" y="3581400"/>
            <a:ext cx="8382000" cy="2585323"/>
          </a:xfrm>
          <a:prstGeom prst="rect">
            <a:avLst/>
          </a:prstGeom>
        </p:spPr>
        <p:txBody>
          <a:bodyPr wrap="square">
            <a:spAutoFit/>
          </a:bodyPr>
          <a:lstStyle/>
          <a:p>
            <a:r>
              <a:rPr lang="en-US" b="1" dirty="0" smtClean="0"/>
              <a:t>Infrastructure of Garment Manufacturing:</a:t>
            </a:r>
          </a:p>
          <a:p>
            <a:endParaRPr lang="en-US" dirty="0" smtClean="0"/>
          </a:p>
          <a:p>
            <a:r>
              <a:rPr lang="en-US" dirty="0" smtClean="0"/>
              <a:t>We have a lot to offer in the ever changing world of fashion styling. In order to attain the pre-set high standards our objectives are very clear &amp; simple- Trust, honesty of commitments, quality, punctuality and total customer satisfaction. The last being the most important. The infrastructure is tuned for making both Woven &amp; knitted garments. An experienced and committed team of professionals have the responsibility to run this modern garment manufacturing unit. We are exporting our garments to USA, UK, Italy, Spain &amp; Australia among other.</a:t>
            </a:r>
            <a:endParaRPr lang="en-US" dirty="0"/>
          </a:p>
        </p:txBody>
      </p:sp>
    </p:spTree>
    <p:extLst>
      <p:ext uri="{BB962C8B-B14F-4D97-AF65-F5344CB8AC3E}">
        <p14:creationId xmlns:p14="http://schemas.microsoft.com/office/powerpoint/2010/main" val="52138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7543800" cy="2308324"/>
          </a:xfrm>
          <a:prstGeom prst="rect">
            <a:avLst/>
          </a:prstGeom>
        </p:spPr>
        <p:txBody>
          <a:bodyPr wrap="square">
            <a:spAutoFit/>
          </a:bodyPr>
          <a:lstStyle/>
          <a:p>
            <a:r>
              <a:rPr lang="en-US" b="1" dirty="0" smtClean="0"/>
              <a:t>Strength:</a:t>
            </a:r>
          </a:p>
          <a:p>
            <a:endParaRPr lang="en-US" dirty="0" smtClean="0"/>
          </a:p>
          <a:p>
            <a:r>
              <a:rPr lang="en-US" dirty="0" smtClean="0"/>
              <a:t>Situated in the clean and conducive manufacturing environment of </a:t>
            </a:r>
            <a:r>
              <a:rPr lang="en-US" dirty="0" err="1" smtClean="0"/>
              <a:t>Sitapura</a:t>
            </a:r>
            <a:r>
              <a:rPr lang="en-US" dirty="0" smtClean="0"/>
              <a:t> Industrial Area’s garment export zone the unit is producing 100% of it's merchandise in-house which include cutting, stitching, finishing and packing under one roof. We are equally comfortable in working with cotton &amp; all kinds of Man-made fabrics. We have own printing unit for African prints at </a:t>
            </a:r>
            <a:r>
              <a:rPr lang="en-US" b="1" dirty="0" err="1" smtClean="0"/>
              <a:t>Jetpur</a:t>
            </a:r>
            <a:r>
              <a:rPr lang="en-US" b="1" dirty="0" smtClean="0"/>
              <a:t> </a:t>
            </a:r>
            <a:r>
              <a:rPr lang="en-US" dirty="0" err="1" smtClean="0"/>
              <a:t>Gujrat</a:t>
            </a:r>
            <a:r>
              <a:rPr lang="en-US" dirty="0" smtClean="0"/>
              <a:t>.</a:t>
            </a:r>
            <a:endParaRPr lang="en-US" dirty="0"/>
          </a:p>
        </p:txBody>
      </p:sp>
      <p:sp>
        <p:nvSpPr>
          <p:cNvPr id="3" name="Rectangle 2"/>
          <p:cNvSpPr/>
          <p:nvPr/>
        </p:nvSpPr>
        <p:spPr>
          <a:xfrm>
            <a:off x="249382" y="2971800"/>
            <a:ext cx="8229600" cy="3139321"/>
          </a:xfrm>
          <a:prstGeom prst="rect">
            <a:avLst/>
          </a:prstGeom>
        </p:spPr>
        <p:txBody>
          <a:bodyPr wrap="square">
            <a:spAutoFit/>
          </a:bodyPr>
          <a:lstStyle/>
          <a:p>
            <a:r>
              <a:rPr lang="en-US" b="1" dirty="0" smtClean="0"/>
              <a:t>Fabric Department:</a:t>
            </a:r>
          </a:p>
          <a:p>
            <a:endParaRPr lang="en-US" dirty="0" smtClean="0"/>
          </a:p>
          <a:p>
            <a:r>
              <a:rPr lang="en-US" dirty="0" smtClean="0"/>
              <a:t>We have experienced and knowledgeable personnel to check fabric quality received from </a:t>
            </a:r>
            <a:r>
              <a:rPr lang="en-US" dirty="0" err="1" smtClean="0"/>
              <a:t>Jetpur</a:t>
            </a:r>
            <a:r>
              <a:rPr lang="en-US" dirty="0" smtClean="0"/>
              <a:t>, Jodhpur, Ahmedabad &amp; </a:t>
            </a:r>
            <a:r>
              <a:rPr lang="en-US" dirty="0" err="1" smtClean="0"/>
              <a:t>Surat</a:t>
            </a:r>
            <a:r>
              <a:rPr lang="en-US" dirty="0" smtClean="0"/>
              <a:t>. The quality of fabric received from grey supplier is thoroughly checked before it is sent for further processing.</a:t>
            </a:r>
          </a:p>
          <a:p>
            <a:endParaRPr lang="en-US" dirty="0" smtClean="0"/>
          </a:p>
          <a:p>
            <a:r>
              <a:rPr lang="en-US" b="1" dirty="0" smtClean="0"/>
              <a:t>Cutting Department:</a:t>
            </a:r>
          </a:p>
          <a:p>
            <a:endParaRPr lang="en-US" dirty="0" smtClean="0"/>
          </a:p>
          <a:p>
            <a:r>
              <a:rPr lang="en-US" dirty="0" smtClean="0"/>
              <a:t>The cutting of styles is done by electric cutting machines in the factory itself by trained &amp; experienced staff.  There is one senior cutting master and his assistants to cut garments according to Buyer’s technical specifications.</a:t>
            </a:r>
            <a:endParaRPr lang="en-US" dirty="0"/>
          </a:p>
        </p:txBody>
      </p:sp>
    </p:spTree>
    <p:extLst>
      <p:ext uri="{BB962C8B-B14F-4D97-AF65-F5344CB8AC3E}">
        <p14:creationId xmlns:p14="http://schemas.microsoft.com/office/powerpoint/2010/main" val="383023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82000" cy="5355312"/>
          </a:xfrm>
          <a:prstGeom prst="rect">
            <a:avLst/>
          </a:prstGeom>
        </p:spPr>
        <p:txBody>
          <a:bodyPr wrap="square">
            <a:spAutoFit/>
          </a:bodyPr>
          <a:lstStyle/>
          <a:p>
            <a:r>
              <a:rPr lang="en-US" b="1" dirty="0" smtClean="0"/>
              <a:t>Stitching Department :</a:t>
            </a:r>
          </a:p>
          <a:p>
            <a:endParaRPr lang="en-US" dirty="0" smtClean="0"/>
          </a:p>
          <a:p>
            <a:r>
              <a:rPr lang="en-US" dirty="0" smtClean="0"/>
              <a:t>There is one stitching Department headed by a senior Stitching master and one tailor for each machine numbering 60 in the factory premises. The stitching is done by electric sewing machines. In addition to this we have one separate stitching unit having 75 machines exclusively working for us.</a:t>
            </a:r>
          </a:p>
          <a:p>
            <a:endParaRPr lang="en-US" dirty="0" smtClean="0"/>
          </a:p>
          <a:p>
            <a:r>
              <a:rPr lang="en-US" b="1" dirty="0" smtClean="0"/>
              <a:t>Merchandising Department:</a:t>
            </a:r>
          </a:p>
          <a:p>
            <a:endParaRPr lang="en-US" dirty="0" smtClean="0"/>
          </a:p>
          <a:p>
            <a:r>
              <a:rPr lang="en-US" dirty="0" smtClean="0"/>
              <a:t>We have merchandisers each assigned for a particular Customer. It is their individual responsibility to coordinate with buyer about status of </a:t>
            </a:r>
            <a:r>
              <a:rPr lang="en-US" dirty="0" err="1" smtClean="0"/>
              <a:t>sampeling</a:t>
            </a:r>
            <a:r>
              <a:rPr lang="en-US" dirty="0" smtClean="0"/>
              <a:t>, production, approvals and an eye on quality.</a:t>
            </a:r>
          </a:p>
          <a:p>
            <a:endParaRPr lang="en-US" b="1" dirty="0" smtClean="0"/>
          </a:p>
          <a:p>
            <a:r>
              <a:rPr lang="en-US" b="1" dirty="0" smtClean="0"/>
              <a:t>Sampling Department:</a:t>
            </a:r>
          </a:p>
          <a:p>
            <a:endParaRPr lang="en-US" dirty="0" smtClean="0"/>
          </a:p>
          <a:p>
            <a:r>
              <a:rPr lang="en-US" dirty="0" smtClean="0"/>
              <a:t>The sampling departments is headed by an experienced master under whom sample maker are there to prepare initial samples of Buyers and make new developments from time to time. It is separate from stitching Department.</a:t>
            </a:r>
          </a:p>
          <a:p>
            <a:endParaRPr lang="en-US" dirty="0"/>
          </a:p>
        </p:txBody>
      </p:sp>
    </p:spTree>
    <p:extLst>
      <p:ext uri="{BB962C8B-B14F-4D97-AF65-F5344CB8AC3E}">
        <p14:creationId xmlns:p14="http://schemas.microsoft.com/office/powerpoint/2010/main" val="396678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2013"/>
            <a:ext cx="8229600" cy="1754326"/>
          </a:xfrm>
          <a:prstGeom prst="rect">
            <a:avLst/>
          </a:prstGeom>
        </p:spPr>
        <p:txBody>
          <a:bodyPr wrap="square">
            <a:spAutoFit/>
          </a:bodyPr>
          <a:lstStyle/>
          <a:p>
            <a:r>
              <a:rPr lang="en-US" b="1" dirty="0" smtClean="0"/>
              <a:t>Our Mission:</a:t>
            </a:r>
          </a:p>
          <a:p>
            <a:endParaRPr lang="en-US" dirty="0" smtClean="0"/>
          </a:p>
          <a:p>
            <a:r>
              <a:rPr lang="en-US" dirty="0" smtClean="0"/>
              <a:t>To utilize all our energy and resources towards making this a highly reliable manufacturer of quality garments at very reasonable rates and ensure timely delivery of merchandise. We wish to be a model employer towards our staff and fulfill our social and environmental responsibilities.</a:t>
            </a:r>
            <a:endParaRPr lang="en-US" dirty="0"/>
          </a:p>
        </p:txBody>
      </p:sp>
    </p:spTree>
    <p:extLst>
      <p:ext uri="{BB962C8B-B14F-4D97-AF65-F5344CB8AC3E}">
        <p14:creationId xmlns:p14="http://schemas.microsoft.com/office/powerpoint/2010/main" val="4026184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538</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NAVI EXPORTS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 EXPORTS</dc:title>
  <dc:creator>user</dc:creator>
  <cp:lastModifiedBy>user</cp:lastModifiedBy>
  <cp:revision>5</cp:revision>
  <dcterms:created xsi:type="dcterms:W3CDTF">2020-01-24T06:13:37Z</dcterms:created>
  <dcterms:modified xsi:type="dcterms:W3CDTF">2020-01-24T07:48:07Z</dcterms:modified>
</cp:coreProperties>
</file>